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2" r:id="rId6"/>
    <p:sldId id="263" r:id="rId7"/>
    <p:sldId id="261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D36C-E99B-439C-A700-5C0FACFD9A02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B85-2F1F-44C9-9D98-D944807C4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5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D36C-E99B-439C-A700-5C0FACFD9A02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B85-2F1F-44C9-9D98-D944807C4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4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D36C-E99B-439C-A700-5C0FACFD9A02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B85-2F1F-44C9-9D98-D944807C4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D36C-E99B-439C-A700-5C0FACFD9A02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B85-2F1F-44C9-9D98-D944807C4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7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D36C-E99B-439C-A700-5C0FACFD9A02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B85-2F1F-44C9-9D98-D944807C4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3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D36C-E99B-439C-A700-5C0FACFD9A02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B85-2F1F-44C9-9D98-D944807C4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5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D36C-E99B-439C-A700-5C0FACFD9A02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B85-2F1F-44C9-9D98-D944807C4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2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D36C-E99B-439C-A700-5C0FACFD9A02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B85-2F1F-44C9-9D98-D944807C4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4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D36C-E99B-439C-A700-5C0FACFD9A02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B85-2F1F-44C9-9D98-D944807C4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2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D36C-E99B-439C-A700-5C0FACFD9A02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B85-2F1F-44C9-9D98-D944807C4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0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D36C-E99B-439C-A700-5C0FACFD9A02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AB85-2F1F-44C9-9D98-D944807C4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9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D36C-E99B-439C-A700-5C0FACFD9A02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1AB85-2F1F-44C9-9D98-D944807C4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09431"/>
            <a:ext cx="9144000" cy="88959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 ПЕРЕХОДА ШКОЛЫ В ЭФФЕКТИВНЫЙ РЕЖИМ РАБОТЫ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 В ЧАСТИ УЛУЧШЕНИЯ ОБРАЗОВАТЕЛЬНЫХ РЕЗУЛЬТАТОВ)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09965"/>
            <a:ext cx="9677400" cy="343171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опыта работы образовательной организации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_____________________________________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Лучинская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Ярославский муниципальный район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школы: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Сечина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3831" y="6086644"/>
            <a:ext cx="5977719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мая 2021г.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1156"/>
            <a:ext cx="10515600" cy="974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ПРОГРАММА ПЕРЕХОДА ШКОЛЫ В ЭФФЕКТИВНЫЙ РЕЖИМ РАБОТЫ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 В ЧАСТИ УЛУЧШЕНИЯ ОБРАЗОВАТЕЛЬНЫХ РЕЗУЛЬТАТОВ)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6377"/>
            <a:ext cx="10515600" cy="540058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Извлечение из программы: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72162"/>
              </p:ext>
            </p:extLst>
          </p:nvPr>
        </p:nvGraphicFramePr>
        <p:xfrm>
          <a:off x="672860" y="1104182"/>
          <a:ext cx="10843403" cy="5467421"/>
        </p:xfrm>
        <a:graphic>
          <a:graphicData uri="http://schemas.openxmlformats.org/drawingml/2006/table">
            <a:tbl>
              <a:tblPr/>
              <a:tblGrid>
                <a:gridCol w="819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6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343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Приоритет 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Arial"/>
                        </a:rPr>
                        <a:t>Повышение качества образования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Описание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Критерии успеха – по каким признакам вы узнаете, что цель достигнута/задача выполнена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Подготовительные действия – перечислить по какой задаче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Цель 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Создать условия для повышения качества образования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Задача 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Повышение качества ЕГЭ по русскому языку и математике на 3 позиции за 3 года.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Определены функциональные обязанности всех членов педагогического коллектива, работающие в 10-11-х классах.</a:t>
                      </a: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Times New Roman"/>
                        </a:rPr>
                        <a:t> Совместные методические мероприятия с </a:t>
                      </a:r>
                      <a:r>
                        <a:rPr lang="ru-RU" sz="1400" dirty="0" err="1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Times New Roman"/>
                        </a:rPr>
                        <a:t>Красноткацкой</a:t>
                      </a: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Times New Roman"/>
                        </a:rPr>
                        <a:t> школой.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Осуществление мониторинга достигнутых результатов.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Определены приоритеты деятельности школы на этом уровне образования.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Повышен уровень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обученности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по математике, русскому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языку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Задача 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Повышение качества ГИА по русскому языку и математике на 3 позиции за 3 года.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Определены функциональные обязанности всех членов педагогического коллектива, работающие в 9-х классах.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Times New Roman"/>
                        </a:rPr>
                        <a:t>Совместные методические мероприятия с </a:t>
                      </a:r>
                      <a:r>
                        <a:rPr lang="ru-RU" sz="1400" dirty="0" err="1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Times New Roman"/>
                        </a:rPr>
                        <a:t>Красноткацкой</a:t>
                      </a:r>
                      <a:r>
                        <a:rPr lang="ru-RU" sz="1400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Times New Roman"/>
                        </a:rPr>
                        <a:t> школой.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Осуществление мониторинга достигнутых результатов.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Определены приоритеты деятельности школы на этом уровне образования.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Повышен уровень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обученности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по математике, русскому языку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Задача 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Повышение качества ВПР по русскому языку и математике на 3 позиции за 3 года.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Определены функциональные обязанности всех членов педагогического коллектива, работающие в 5-х классах.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Times New Roman"/>
                        </a:rPr>
                        <a:t>Совместные методические мероприятия с Красноткацкой школой.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Осуществление мониторинга достигнутых результатов.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Определены приоритеты деятельности школы на этом уровне образования.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Повышен уровень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обученности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по математике, русскому языку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7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7636"/>
            <a:ext cx="10515600" cy="9489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ПРИНЯТЫЕ УПРАВЛЕНЧЕСКИЕ РЕШЕНИЯ: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453" y="612475"/>
            <a:ext cx="11119449" cy="55122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1. Проведение педсовета.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Корректировка плана работы, группы риска по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внесение изменений в план ВШК.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Составление индивидуального маршрута по ликвидации пробелов.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Охват всех учащихся, принадлежащих к группам риска, адресными программами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поддержки.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Информирование родителей о результатах вводного контроля. Индивидуализация маршрутов.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Регулярность мониторинга образовательных достижений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обучающихся из групп риска, не реже одного раза (в четверть, полугодие). Ознакомление родителей с результатами и с индивидуальными диагностическими картами обучающихся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. Обязательное участие в реализации адресных программ поддержки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учащихся из групп риска специалистов, помимо учителя, включая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, педагога-психолога, учителя-логопеда,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социального педагога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4.  Кадровая политика.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Динамика развития кадров.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Тьюторство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КОУЧи</a:t>
            </a:r>
            <a:r>
              <a:rPr lang="ru-RU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квалификации для освоения форм и методов работы с учащимися из групп риска и поддерживать постоянный доступ к ресурсам профессионального </a:t>
            </a:r>
            <a:r>
              <a:rPr lang="ru-RU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конкурсах профессионального мастерства</a:t>
            </a:r>
            <a:endParaRPr lang="ru-RU" sz="5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Обеспечение доступа </a:t>
            </a: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5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данным </a:t>
            </a:r>
            <a:r>
              <a:rPr lang="ru-RU" sz="5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различных мониторингов и других процедур оценки образовательных </a:t>
            </a:r>
            <a:r>
              <a:rPr lang="ru-RU" sz="5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достижений</a:t>
            </a:r>
            <a:r>
              <a:rPr lang="ru-RU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средствам </a:t>
            </a:r>
            <a:r>
              <a:rPr lang="ru-RU" sz="5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анализа этих данных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6. Работа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по плану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партнерства с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Красноткацкой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школой.</a:t>
            </a:r>
          </a:p>
          <a:p>
            <a:pPr marL="0" indent="0">
              <a:buNone/>
            </a:pPr>
            <a:r>
              <a:rPr lang="ru-RU" sz="7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ОЖИДАЕМЫЕ РЕЗУЛЬТАТЫ ПРИНЯТЫХ РЕШЕНИЙ</a:t>
            </a:r>
          </a:p>
          <a:p>
            <a:pPr>
              <a:buFontTx/>
              <a:buChar char="-"/>
            </a:pPr>
            <a:r>
              <a:rPr lang="ru-RU" sz="5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Взаимная </a:t>
            </a:r>
            <a:r>
              <a:rPr lang="ru-RU" sz="5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и общая ответственность в помощи обучающимся в преодолении трудностей в обучении;</a:t>
            </a:r>
          </a:p>
          <a:p>
            <a:pPr>
              <a:buFontTx/>
              <a:buChar char="-"/>
            </a:pPr>
            <a:r>
              <a:rPr lang="ru-RU" sz="5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сотрудничества и общего планирования преподавания для учителей ;</a:t>
            </a:r>
          </a:p>
          <a:p>
            <a:pPr>
              <a:buFontTx/>
              <a:buChar char="-"/>
            </a:pPr>
            <a:r>
              <a:rPr lang="ru-RU" sz="5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наставничества в образовательной организации по варианту взаимодействия «успевающий-неуспевающий» для достижения образующих результатов.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4800" b="1" dirty="0"/>
          </a:p>
          <a:p>
            <a:pPr>
              <a:buFontTx/>
              <a:buChar char="-"/>
            </a:pPr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9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31" y="3008508"/>
            <a:ext cx="5416561" cy="359927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t="21759" r="-316" b="-237"/>
          <a:stretch/>
        </p:blipFill>
        <p:spPr>
          <a:xfrm>
            <a:off x="5882829" y="605597"/>
            <a:ext cx="5561825" cy="2900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24" y="2758294"/>
            <a:ext cx="5132656" cy="38494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4" y="193429"/>
            <a:ext cx="4607169" cy="34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755" y="189781"/>
            <a:ext cx="10653045" cy="88852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ПРИНЯТЫЕ УПРАВЛЕНЧЕСКИЕ РЕШЕНИЯ: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154" y="1213338"/>
            <a:ext cx="10386646" cy="540312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методических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мероприятий, направленных на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повышение качества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ВПР, ОГЭ, ЕГЭ по русскому языку и математике на 1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позицию;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системы наставничества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на уровне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педагог-педагог;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опыта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организации сетевой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сообщества родителей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вовлеченных в процесс повышения качества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>
              <a:buFontTx/>
              <a:buChar char="-"/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     Планомерное позитивное продвижения учащихся в процессе обучения,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положительная динамика предметных результатов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личностных);</a:t>
            </a:r>
          </a:p>
          <a:p>
            <a:pPr>
              <a:buFontTx/>
              <a:buChar char="-"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азвитие сетевого взаимодействия, направленно на повышение информационной открытости об образовательных достижениях обучающихся в урочной и внеурочной деятельности и их образовательной мобильности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Развитие взаимодействия с организациями-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партнерами;</a:t>
            </a:r>
          </a:p>
          <a:p>
            <a:pPr>
              <a:buFontTx/>
              <a:buChar char="-"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азвитие наставничества в образовательной организации по варианту взаимодействия «успевающий-неуспевающий» для достижения образующих результатов;</a:t>
            </a:r>
          </a:p>
          <a:p>
            <a:pPr>
              <a:buFontTx/>
              <a:buChar char="-"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овышение профессионального уровня педагогов, использование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дистанционного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обучения;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сообщества родителей, вовлеченных в процесс повышения качества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>
              <a:buFontTx/>
              <a:buChar char="-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улучшение имиджа 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Лучинской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школы;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 обмен опытом с учреждениями программы перехода в эффективный режим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8185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28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педагогов к распространению своего профессионального опыта как внутри школы, так и на муниципальном и региональном уровне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9523"/>
            <a:ext cx="10515600" cy="4994030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«Национальный проект «Образование»: механизмы вовлечения общественно-значимых объединений и участия представителей работодателей в принятии решений по вопросам управления развитием образовательных организаций, в том числе в обновлении образовательных программ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09.11.2021г.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«Управление качеством образования на основе выявленных профессиональных дефицитов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»,14.12.2021г.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менеджеров-профессионалов «Эффективные решения для управленческих команд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международным участием «Формирование психологически комфортной и безопасной образовательной среды в сельской школе», 25-26.03.2021г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функциональной грамотности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младших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с особыми образовательными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 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технологии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ТРИЗ» МОУ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Лучинская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школа» ЯМР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21.04.2021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73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976" y="491319"/>
            <a:ext cx="10515600" cy="8229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ДАЛЬНЕЙШЕЙ ДЕЯТЕЛЬНОСТИ ПО ДАННОМУ НАПРАВЛЕНИЮ: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733267"/>
            <a:ext cx="10515600" cy="389236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Систематическая методическая работа в школе.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конкурсном движении.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Выстраивание внешнего взаимодействия.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Корректировка программы развития.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имиджа изучения русского языка и математики.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7956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1499</TotalTime>
  <Words>800</Words>
  <Application>Microsoft Office PowerPoint</Application>
  <PresentationFormat>Широкоэкранный</PresentationFormat>
  <Paragraphs>88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ПРОГРАММА ПЕРЕХОДА ШКОЛЫ В ЭФФЕКТИВНЫЙ РЕЖИМ РАБОТЫ  ( В ЧАСТИ УЛУЧШЕНИЯ ОБРАЗОВАТЕЛЬНЫХ РЕЗУЛЬТАТОВ)</vt:lpstr>
      <vt:lpstr>ПРОГРАММА ПЕРЕХОДА ШКОЛЫ В ЭФФЕКТИВНЫЙ РЕЖИМ РАБОТЫ  ( В ЧАСТИ УЛУЧШЕНИЯ ОБРАЗОВАТЕЛЬНЫХ РЕЗУЛЬТАТОВ) </vt:lpstr>
      <vt:lpstr>ПРИНЯТЫЕ УПРАВЛЕНЧЕСКИЕ РЕШЕНИЯ:</vt:lpstr>
      <vt:lpstr>Презентация PowerPoint</vt:lpstr>
      <vt:lpstr>ПРИНЯТЫЕ УПРАВЛЕНЧЕСКИЕ РЕШЕНИЯ:</vt:lpstr>
      <vt:lpstr>Привлечение педагогов к распространению своего профессионального опыта как внутри школы, так и на муниципальном и региональном уровне</vt:lpstr>
      <vt:lpstr>ПЛАН ДАЛЬНЕЙШЕЙ ДЕЯТЕЛЬНОСТИ ПО ДАННОМУ НАПРАВЛЕНИЮ: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 «УПРАВЛЕНИЕ КАЧЕСТВОМ ОБРАЗОВАНИЯ НА ОСНОВЕ ВЫЯВЛЕННЫХ ПРОФЕССИОНАЛЬНЫХ ДЕФИЦИТОВ». </dc:title>
  <dc:creator>user</dc:creator>
  <cp:lastModifiedBy>user</cp:lastModifiedBy>
  <cp:revision>35</cp:revision>
  <cp:lastPrinted>2020-12-11T06:40:34Z</cp:lastPrinted>
  <dcterms:created xsi:type="dcterms:W3CDTF">2020-12-07T06:15:28Z</dcterms:created>
  <dcterms:modified xsi:type="dcterms:W3CDTF">2021-05-25T12:49:13Z</dcterms:modified>
</cp:coreProperties>
</file>